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7"/>
  </p:normalViewPr>
  <p:slideViewPr>
    <p:cSldViewPr snapToGrid="0" snapToObjects="1">
      <p:cViewPr varScale="1">
        <p:scale>
          <a:sx n="128" d="100"/>
          <a:sy n="128" d="100"/>
        </p:scale>
        <p:origin x="17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B19C-C1C5-E445-86A0-B160A0817390}" type="datetimeFigureOut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CAA7-3D8C-4D42-B27F-C74E8939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44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B19C-C1C5-E445-86A0-B160A0817390}" type="datetimeFigureOut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CAA7-3D8C-4D42-B27F-C74E8939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54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B19C-C1C5-E445-86A0-B160A0817390}" type="datetimeFigureOut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CAA7-3D8C-4D42-B27F-C74E8939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10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B19C-C1C5-E445-86A0-B160A0817390}" type="datetimeFigureOut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CAA7-3D8C-4D42-B27F-C74E8939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92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B19C-C1C5-E445-86A0-B160A0817390}" type="datetimeFigureOut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CAA7-3D8C-4D42-B27F-C74E8939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11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B19C-C1C5-E445-86A0-B160A0817390}" type="datetimeFigureOut">
              <a:rPr lang="en-US" smtClean="0"/>
              <a:t>3/6/20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CAA7-3D8C-4D42-B27F-C74E8939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93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B19C-C1C5-E445-86A0-B160A0817390}" type="datetimeFigureOut">
              <a:rPr lang="en-US" smtClean="0"/>
              <a:t>3/6/20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CAA7-3D8C-4D42-B27F-C74E8939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03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B19C-C1C5-E445-86A0-B160A0817390}" type="datetimeFigureOut">
              <a:rPr lang="en-US" smtClean="0"/>
              <a:t>3/6/20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CAA7-3D8C-4D42-B27F-C74E8939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8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B19C-C1C5-E445-86A0-B160A0817390}" type="datetimeFigureOut">
              <a:rPr lang="en-US" smtClean="0"/>
              <a:t>3/6/20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CAA7-3D8C-4D42-B27F-C74E8939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59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B19C-C1C5-E445-86A0-B160A0817390}" type="datetimeFigureOut">
              <a:rPr lang="en-US" smtClean="0"/>
              <a:t>3/6/20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CAA7-3D8C-4D42-B27F-C74E8939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78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B19C-C1C5-E445-86A0-B160A0817390}" type="datetimeFigureOut">
              <a:rPr lang="en-US" smtClean="0"/>
              <a:t>3/6/20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CAA7-3D8C-4D42-B27F-C74E8939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7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CB19C-C1C5-E445-86A0-B160A0817390}" type="datetimeFigureOut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FCAA7-3D8C-4D42-B27F-C74E8939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6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E50566-74A7-FF4E-A1D5-8E0E32D46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58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Humacom Dejan Ilic</dc:creator>
  <cp:lastModifiedBy>Humacom Dejan ILIC</cp:lastModifiedBy>
  <cp:revision>2</cp:revision>
  <dcterms:created xsi:type="dcterms:W3CDTF">2019-04-24T08:13:41Z</dcterms:created>
  <dcterms:modified xsi:type="dcterms:W3CDTF">2020-03-06T10:22:12Z</dcterms:modified>
</cp:coreProperties>
</file>